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1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  <a:srgbClr val="001132"/>
    <a:srgbClr val="FFFFFF"/>
    <a:srgbClr val="CCFFFF"/>
    <a:srgbClr val="CCFFCC"/>
    <a:srgbClr val="3333FF"/>
    <a:srgbClr val="CCCCFF"/>
    <a:srgbClr val="D5D7FB"/>
    <a:srgbClr val="D9F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8" autoAdjust="0"/>
    <p:restoredTop sz="90995" autoAdjust="0"/>
  </p:normalViewPr>
  <p:slideViewPr>
    <p:cSldViewPr showGuides="1">
      <p:cViewPr varScale="1">
        <p:scale>
          <a:sx n="57" d="100"/>
          <a:sy n="57" d="100"/>
        </p:scale>
        <p:origin x="91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37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5" d="100"/>
        <a:sy n="75" d="100"/>
      </p:scale>
      <p:origin x="0" y="18576"/>
    </p:cViewPr>
  </p:sorterViewPr>
  <p:notesViewPr>
    <p:cSldViewPr showGuides="1">
      <p:cViewPr>
        <p:scale>
          <a:sx n="80" d="100"/>
          <a:sy n="80" d="100"/>
        </p:scale>
        <p:origin x="2292" y="672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18427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3878" tIns="46939" rIns="93878" bIns="4693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A90E980-1BC9-4EC9-8F55-28FFCD5E08FF}" type="datetime1">
              <a:rPr lang="en-US" smtClean="0"/>
              <a:t>11/09/2015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6138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78" tIns="46939" rIns="93878" bIns="4693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2775"/>
            <a:ext cx="5564188" cy="4187825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D49DC0C-B9C0-4B05-8E4A-9A0BDB5ABD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9305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4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74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112742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48D84ED-5B3E-464C-9F02-ACF1FB7A0172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1127430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E6B3531-5C9E-4CC0-80B7-682413A55D78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407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6778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>
              <a:norm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 smtClean="0">
                <a:latin typeface="Calibri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 smtClean="0">
                  <a:latin typeface="Calibri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 smtClean="0">
                  <a:latin typeface="Calibri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>
                <a:normAutofit fontScale="70000" lnSpcReduction="20000"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 smtClean="0">
                  <a:latin typeface="Calibri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198437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00800"/>
            <a:ext cx="1901825" cy="3016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27517F-B0C9-4C90-880D-F755826661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3498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FCEAF-D0D5-4D38-A667-05E01D81FA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2698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0375F-B8A6-4F0B-AF0F-67C01E428B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8566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6E920-DF7C-4C6D-8A19-8D6C407D84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1809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D6082-F22A-4734-8099-26DC72D35D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2318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28B97-D0F9-43B3-BCA0-A49776DBC8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7795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E5FE8-0449-4FAB-9024-CDB22BDA78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8075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633AC-A754-4F92-AB1E-2CFB9C6A74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4620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66F7D-5E7B-4F84-9233-B1E5EC7A20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247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 smtClean="0">
                <a:latin typeface="Calibri" pitchFamily="34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 smtClean="0">
                  <a:latin typeface="Calibri" pitchFamily="34" charset="0"/>
                </a:endParaRPr>
              </a:p>
            </p:txBody>
          </p:sp>
          <p:sp>
            <p:nvSpPr>
              <p:cNvPr id="1035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812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DBD8DE5-9380-4B70-8F1A-AEF6BC3E357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95" r:id="rId1"/>
    <p:sldLayoutId id="2147485982" r:id="rId2"/>
    <p:sldLayoutId id="2147485983" r:id="rId3"/>
    <p:sldLayoutId id="2147485984" r:id="rId4"/>
    <p:sldLayoutId id="2147485985" r:id="rId5"/>
    <p:sldLayoutId id="2147485986" r:id="rId6"/>
    <p:sldLayoutId id="2147485987" r:id="rId7"/>
    <p:sldLayoutId id="2147485988" r:id="rId8"/>
    <p:sldLayoutId id="2147485989" r:id="rId9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0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mtClean="0"/>
              <a:t>What’s Next for Volunteers?</a:t>
            </a:r>
          </a:p>
        </p:txBody>
      </p:sp>
      <p:sp>
        <p:nvSpPr>
          <p:cNvPr id="112640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FF0000"/>
                </a:solidFill>
              </a:rPr>
              <a:t>To be supplied by Instructor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10-19-2015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v14.0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5305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J Template 06">
  <a:themeElements>
    <a:clrScheme name="NJ Template 06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NJ Template 06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J Template.potx" id="{28C45570-C858-4585-804A-99F911C81C83}" vid="{ED85AEA2-13FF-4A18-B167-0F7253B865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NJ Template</Template>
  <TotalTime>0</TotalTime>
  <Words>18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ＭＳ Ｐゴシック</vt:lpstr>
      <vt:lpstr>Verdana</vt:lpstr>
      <vt:lpstr>Wingdings</vt:lpstr>
      <vt:lpstr>NJ Template 06</vt:lpstr>
      <vt:lpstr>What’s Next for Volunteers?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 H 509</dc:creator>
  <cp:lastModifiedBy>Al TP4F</cp:lastModifiedBy>
  <cp:revision>3</cp:revision>
  <cp:lastPrinted>2012-10-15T20:27:10Z</cp:lastPrinted>
  <dcterms:created xsi:type="dcterms:W3CDTF">2014-10-17T16:41:52Z</dcterms:created>
  <dcterms:modified xsi:type="dcterms:W3CDTF">2015-11-10T02:57:33Z</dcterms:modified>
</cp:coreProperties>
</file>